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311" r:id="rId4"/>
    <p:sldId id="313" r:id="rId5"/>
    <p:sldId id="314" r:id="rId6"/>
    <p:sldId id="315" r:id="rId7"/>
    <p:sldId id="316" r:id="rId8"/>
    <p:sldId id="317" r:id="rId9"/>
    <p:sldId id="310" r:id="rId10"/>
    <p:sldId id="299" r:id="rId11"/>
    <p:sldId id="277" r:id="rId1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281A9-B84F-4694-9587-4B003BE50F69}" type="datetimeFigureOut">
              <a:rPr lang="en-US" smtClean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2BB8-092D-486A-A13C-DC4FB34B32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76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Meeting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 9, 2020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2:00 p.m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</a:t>
            </a:r>
            <a:r>
              <a:rPr lang="en-US" sz="24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Fischer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93720"/>
            <a:ext cx="10363826" cy="4289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Subcommittee December?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Recommendations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adjourn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66" y="133816"/>
            <a:ext cx="10218860" cy="97015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8146" y="1103972"/>
            <a:ext cx="9939454" cy="53651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Subcommittee on Minnesota Water Policy, November 2020 </a:t>
            </a:r>
          </a:p>
          <a:p>
            <a:pPr marL="0" indent="0">
              <a:buNone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Remote meeting: Co-Chairs: Senator Bill Weber  Representative Peter Fischer  (presiding)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Call to order/approval of subcommittee meeting minutes: October 13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Presentation: Groundwater Recharge/Banking: Carrie Jennings (Freshwater Society  and John Bilotta (UM, Water Resources Center)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Briefing: State Water Plan, Jim Stark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Update: SWCD funding, Paul Gardner, Clean Water Council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Update: Private well testing, Jim Stark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Briefing: UM and Met Council: Water Supply Plans, Jim Stark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Update: MPCA Chloride Management Plan, Jim Stark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Recommendations for 2021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Groundwater Recharge and Banking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Carrie Jennings (Freshwater Society)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John Bilotta (UM, Water Resources Center)</a:t>
            </a:r>
            <a:endParaRPr lang="en-US" sz="3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063" y="0"/>
            <a:ext cx="10241163" cy="1884555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Briefing</a:t>
            </a:r>
            <a:b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Jim Stark</a:t>
            </a:r>
            <a:b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839951" y="2319454"/>
            <a:ext cx="9538009" cy="43155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 Water Plan</a:t>
            </a:r>
          </a:p>
          <a:p>
            <a:pPr marL="0" indent="0">
              <a:buNone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715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54" y="0"/>
            <a:ext cx="9924585" cy="214103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Paul Gardner</a:t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828800" y="2330605"/>
            <a:ext cx="9538009" cy="43155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SWCD </a:t>
            </a:r>
            <a:r>
              <a:rPr lang="en-US" sz="5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</a:p>
          <a:p>
            <a:pPr marL="0" indent="0">
              <a:buNone/>
            </a:pPr>
            <a:endParaRPr lang="en-US" sz="96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1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54" y="0"/>
            <a:ext cx="9924585" cy="214103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Jim Stark</a:t>
            </a:r>
            <a:b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16928" y="1839951"/>
            <a:ext cx="9749882" cy="48061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54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Private  Well Testing</a:t>
            </a:r>
            <a:endParaRPr lang="en-US" sz="5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96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54" y="0"/>
            <a:ext cx="9924585" cy="214103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Jim Stark</a:t>
            </a:r>
            <a:b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16928" y="1839951"/>
            <a:ext cx="9749882" cy="48061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54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UM and Met Council’s Water Supply Plans</a:t>
            </a:r>
            <a:endParaRPr lang="en-US" sz="5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96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5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54" y="0"/>
            <a:ext cx="9924585" cy="214103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Update </a:t>
            </a:r>
            <a: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(4)</a:t>
            </a:r>
            <a:br>
              <a:rPr lang="en-US" sz="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Jim </a:t>
            </a:r>
            <a: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Stark</a:t>
            </a:r>
            <a:b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16928" y="1839951"/>
            <a:ext cx="9749882" cy="48061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54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MPCA Chloride Management Plan</a:t>
            </a:r>
            <a:endParaRPr lang="en-US" sz="5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96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61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8581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04332"/>
            <a:ext cx="10363825" cy="4586867"/>
          </a:xfrm>
        </p:spPr>
        <p:txBody>
          <a:bodyPr>
            <a:normAutofit fontScale="40000" lnSpcReduction="20000"/>
          </a:bodyPr>
          <a:lstStyle/>
          <a:p>
            <a:pPr marL="457200" lvl="1" indent="0">
              <a:buNone/>
            </a:pPr>
            <a:endParaRPr lang="en-US" sz="51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70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Priority </a:t>
            </a:r>
            <a:r>
              <a:rPr lang="en-US" sz="7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Recommendations for the 2021 session</a:t>
            </a:r>
            <a:endParaRPr lang="en-US" sz="70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Thirty-three issues </a:t>
            </a: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considered last session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Most had committee consensus/support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Bills were drafted, introduced and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were proceeding</a:t>
            </a:r>
            <a:endParaRPr lang="en-US" sz="5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Now prioritized, based on bipartisan support, minimal impact on the general fund, and on the importance to the citizens of the state (handout)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The list was circulated for your review, comment and revision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topics have been added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Recommendation: Move forward on a subset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Details on each bill are available on request</a:t>
            </a:r>
            <a:endParaRPr lang="en-US" sz="5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1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1078</TotalTime>
  <Words>273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</vt:lpstr>
      <vt:lpstr>   Briefing Jim Stark  </vt:lpstr>
      <vt:lpstr>   Update (1) Paul Gardner  </vt:lpstr>
      <vt:lpstr>   Update (2) Jim Stark  </vt:lpstr>
      <vt:lpstr>   Update (3) Jim Stark  </vt:lpstr>
      <vt:lpstr>   Update (4) Jim Stark  </vt:lpstr>
      <vt:lpstr>discussion</vt:lpstr>
      <vt:lpstr>Announcements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121</cp:revision>
  <cp:lastPrinted>2020-10-12T16:03:59Z</cp:lastPrinted>
  <dcterms:created xsi:type="dcterms:W3CDTF">2018-09-20T15:49:42Z</dcterms:created>
  <dcterms:modified xsi:type="dcterms:W3CDTF">2020-11-04T21:07:24Z</dcterms:modified>
</cp:coreProperties>
</file>